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3E4C-7DCB-1541-8FD3-701EBB766BE6}" type="datetimeFigureOut">
              <a:rPr lang="en-US" smtClean="0"/>
              <a:t>7/17/23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C423-6EF5-2540-B5CF-2A12D1BC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54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3E4C-7DCB-1541-8FD3-701EBB766BE6}" type="datetimeFigureOut">
              <a:rPr lang="en-US" smtClean="0"/>
              <a:t>7/17/23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C423-6EF5-2540-B5CF-2A12D1BC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0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3E4C-7DCB-1541-8FD3-701EBB766BE6}" type="datetimeFigureOut">
              <a:rPr lang="en-US" smtClean="0"/>
              <a:t>7/17/23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C423-6EF5-2540-B5CF-2A12D1BC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3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3E4C-7DCB-1541-8FD3-701EBB766BE6}" type="datetimeFigureOut">
              <a:rPr lang="en-US" smtClean="0"/>
              <a:t>7/17/23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C423-6EF5-2540-B5CF-2A12D1BC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8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3E4C-7DCB-1541-8FD3-701EBB766BE6}" type="datetimeFigureOut">
              <a:rPr lang="en-US" smtClean="0"/>
              <a:t>7/17/23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C423-6EF5-2540-B5CF-2A12D1BC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9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3E4C-7DCB-1541-8FD3-701EBB766BE6}" type="datetimeFigureOut">
              <a:rPr lang="en-US" smtClean="0"/>
              <a:t>7/17/23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C423-6EF5-2540-B5CF-2A12D1BC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9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3E4C-7DCB-1541-8FD3-701EBB766BE6}" type="datetimeFigureOut">
              <a:rPr lang="en-US" smtClean="0"/>
              <a:t>7/17/23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C423-6EF5-2540-B5CF-2A12D1BC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3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3E4C-7DCB-1541-8FD3-701EBB766BE6}" type="datetimeFigureOut">
              <a:rPr lang="en-US" smtClean="0"/>
              <a:t>7/17/23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C423-6EF5-2540-B5CF-2A12D1BC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2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3E4C-7DCB-1541-8FD3-701EBB766BE6}" type="datetimeFigureOut">
              <a:rPr lang="en-US" smtClean="0"/>
              <a:t>7/17/23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C423-6EF5-2540-B5CF-2A12D1BC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5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3E4C-7DCB-1541-8FD3-701EBB766BE6}" type="datetimeFigureOut">
              <a:rPr lang="en-US" smtClean="0"/>
              <a:t>7/17/23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C423-6EF5-2540-B5CF-2A12D1BC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3E4C-7DCB-1541-8FD3-701EBB766BE6}" type="datetimeFigureOut">
              <a:rPr lang="en-US" smtClean="0"/>
              <a:t>7/17/23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C423-6EF5-2540-B5CF-2A12D1BC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83E4C-7DCB-1541-8FD3-701EBB766BE6}" type="datetimeFigureOut">
              <a:rPr lang="en-US" smtClean="0"/>
              <a:t>7/17/23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CC423-6EF5-2540-B5CF-2A12D1BC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5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8467"/>
            <a:ext cx="12192000" cy="684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84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8467"/>
            <a:ext cx="12192000" cy="684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10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Orhan Öztürk (Tribal Worldwide Istanbul)</dc:creator>
  <cp:lastModifiedBy>Art</cp:lastModifiedBy>
  <cp:revision>5</cp:revision>
  <dcterms:created xsi:type="dcterms:W3CDTF">2021-10-06T03:58:43Z</dcterms:created>
  <dcterms:modified xsi:type="dcterms:W3CDTF">2023-07-17T07:14:32Z</dcterms:modified>
</cp:coreProperties>
</file>